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  <p:sldId id="411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499E"/>
    <a:srgbClr val="005960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22" y="108"/>
      </p:cViewPr>
      <p:guideLst>
        <p:guide orient="horz" pos="216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731770" y="2751773"/>
            <a:ext cx="3680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</a:rPr>
              <a:t>PPT</a:t>
            </a:r>
            <a:r>
              <a:rPr lang="zh-CN" altLang="en-US" sz="3000" b="1" dirty="0">
                <a:solidFill>
                  <a:schemeClr val="bg1"/>
                </a:solidFill>
              </a:rPr>
              <a:t>模板</a:t>
            </a:r>
          </a:p>
        </p:txBody>
      </p:sp>
      <p:pic>
        <p:nvPicPr>
          <p:cNvPr id="6" name="图片 5" descr="E:\陆\2021-6\2021-6-3白内障及屈光手术\JPG\第21届白内障及屈光手术0421-08-07.png第21届白内障及屈光手术0421-08-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9592" y="6272443"/>
            <a:ext cx="2444818" cy="23648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49935" y="393700"/>
            <a:ext cx="7644130" cy="1384935"/>
            <a:chOff x="1224" y="620"/>
            <a:chExt cx="12038" cy="2181"/>
          </a:xfrm>
        </p:grpSpPr>
        <p:pic>
          <p:nvPicPr>
            <p:cNvPr id="3" name="图片 2" descr="E:\陆\2021-6\2021-6-3白内障及屈光手术\JPG\第21届白内障及屈光手术0421-03.png第21届白内障及屈光手术0421-0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24" y="711"/>
              <a:ext cx="3222" cy="6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 descr="E:\陆\2021-6\2021-6-3白内障及屈光手术\JPG\第21届白内障及屈光手术0421-08-05.png第21届白内障及屈光手术0421-08-0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92" y="620"/>
              <a:ext cx="8269" cy="12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E:\陆\2021-6\2021-6-3白内障及屈光手术\JPG\第21届白内障及屈光手术0421-08-06.png第21届白内障及屈光手术0421-08-0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92" y="2283"/>
              <a:ext cx="8270" cy="518"/>
            </a:xfrm>
            <a:prstGeom prst="rect">
              <a:avLst/>
            </a:prstGeom>
          </p:spPr>
        </p:pic>
        <p:pic>
          <p:nvPicPr>
            <p:cNvPr id="2" name="图片 1" descr="第21届白内障及屈光手术0421-08-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4" y="1568"/>
              <a:ext cx="3223" cy="12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直接连接符 6"/>
            <p:cNvCxnSpPr/>
            <p:nvPr/>
          </p:nvCxnSpPr>
          <p:spPr>
            <a:xfrm>
              <a:off x="5023" y="2043"/>
              <a:ext cx="823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:\陆\2021-6\2021-6-3白内障及屈光手术\JPG\第21届白内障及屈光手术0421-03.png第21届白内障及屈光手术0421-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5651" y="199073"/>
            <a:ext cx="1697355" cy="359569"/>
          </a:xfrm>
          <a:prstGeom prst="rect">
            <a:avLst/>
          </a:prstGeom>
          <a:effectLst/>
        </p:spPr>
      </p:pic>
      <p:pic>
        <p:nvPicPr>
          <p:cNvPr id="2" name="图片 1" descr="第21届白内障及屈光手术0421-08-04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" y="189309"/>
            <a:ext cx="1016635" cy="3790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全屏显示(4:3)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x1c</cp:lastModifiedBy>
  <cp:revision>186</cp:revision>
  <dcterms:created xsi:type="dcterms:W3CDTF">2019-06-19T02:08:00Z</dcterms:created>
  <dcterms:modified xsi:type="dcterms:W3CDTF">2021-04-28T03:22:51Z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DE845FBDEB78427BADA8742A29979F72</vt:lpwstr>
  </property>
</Properties>
</file>